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NTHOSH\ACADEMIC\LIFE SKILLS\index.;l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37930"/>
            <a:ext cx="9144001" cy="60628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organisational barrier of communicatio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SANTHOSH\ACADEMIC\LIFE SKILLS\slide_4.,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ANTHOSH\ACADEMIC\LIFE SKILLS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ANTHOSH\ACADEMIC\LIFE SKILLS\barriers-to-effective-communication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inter personal barrier of communicatio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ndividual barrier of communicatio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attitudinal barrier of communicatio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</p:spPr>
      </p:pic>
      <p:pic>
        <p:nvPicPr>
          <p:cNvPr id="4" name="Picture 4" descr="Image result for attitudinal barrier of communication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2924"/>
            <a:ext cx="3648075" cy="25050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F:\SANTHOSH\ACADEMIC\LIFE SKILLS\List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7718007" cy="6858000"/>
          </a:xfrm>
          <a:prstGeom prst="rect">
            <a:avLst/>
          </a:prstGeom>
          <a:noFill/>
        </p:spPr>
      </p:pic>
      <p:pic>
        <p:nvPicPr>
          <p:cNvPr id="30725" name="Picture 5" descr="F:\SANTHOSH\ACADEMIC\LIFE SKILLS\imagesfrg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9956" y="0"/>
            <a:ext cx="3764044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 descr="F:\SANTHOSH\ACADEMIC\LIFE SKILLS\3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3657600"/>
            <a:ext cx="4724399" cy="318918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17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2645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SANTHOSH\ACADEMIC\LIFE SKILLS\the-7-steps-to-effective-communication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81000"/>
            <a:ext cx="913145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ANTHOSH\ACADEMIC\LIFE SKILLS\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686" y="762000"/>
            <a:ext cx="918568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NTHOSH\ACADEMIC\LIFE SKILLS\index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ANTHOSH\ACADEMIC\LIFE SKILLS\inattention_as_a_barrier_to_effective_communi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7713"/>
            <a:ext cx="9105504" cy="52720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ANTHOSH\ACADEMIC\LIFE SKILLS\barriers-to-effective-communication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sjc</cp:lastModifiedBy>
  <cp:revision>31</cp:revision>
  <dcterms:created xsi:type="dcterms:W3CDTF">2006-08-16T00:00:00Z</dcterms:created>
  <dcterms:modified xsi:type="dcterms:W3CDTF">2017-01-05T13:10:58Z</dcterms:modified>
</cp:coreProperties>
</file>